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781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010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736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039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14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18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7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83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5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82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48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A5D52-5745-4213-858D-B7BFC34CEFBE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4519D-3189-402B-9EA7-1CD06F2B0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30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Aidez-moi!  Je ne sais pas quoi offrir à ma famille et à mes amis pour le Noël.  Donnez-moi des idées et on va faire des listes ensemble.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183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535" y="177421"/>
            <a:ext cx="119463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as une idée de cadeau </a:t>
            </a:r>
            <a:r>
              <a:rPr lang="fr-FR" sz="4400" dirty="0" smtClean="0">
                <a:latin typeface="Hobo Std" panose="020B0803040709020204" pitchFamily="34" charset="0"/>
              </a:rPr>
              <a:t>pour ____________ ?</a:t>
            </a:r>
          </a:p>
          <a:p>
            <a:pPr algn="ctr"/>
            <a:endParaRPr lang="fr-FR" sz="4400" dirty="0" smtClean="0">
              <a:latin typeface="Hobo Std" panose="020B0803040709020204" pitchFamily="34" charset="0"/>
            </a:endParaRPr>
          </a:p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Qu’est-ce que je pourrais offrir à __________ ?</a:t>
            </a:r>
            <a:endParaRPr lang="fr-FR" sz="4400" dirty="0">
              <a:latin typeface="Hobo Std" panose="020B0803040709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1846" y="2703016"/>
            <a:ext cx="120737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Offre-lui _____________.  (Offr</a:t>
            </a:r>
            <a:r>
              <a:rPr lang="fr-FR" sz="4400" dirty="0" smtClean="0">
                <a:solidFill>
                  <a:srgbClr val="FF0000"/>
                </a:solidFill>
                <a:latin typeface="Hobo Std" panose="020B0803040709020204" pitchFamily="34" charset="0"/>
              </a:rPr>
              <a:t>ez</a:t>
            </a:r>
            <a:r>
              <a:rPr lang="fr-FR" sz="4400" dirty="0" smtClean="0">
                <a:latin typeface="Hobo Std" panose="020B0803040709020204" pitchFamily="34" charset="0"/>
              </a:rPr>
              <a:t>-lui…)</a:t>
            </a:r>
          </a:p>
          <a:p>
            <a:pPr algn="ctr"/>
            <a:endParaRPr lang="fr-FR" sz="4400" dirty="0" smtClean="0">
              <a:latin typeface="Hobo Std" panose="020B0803040709020204" pitchFamily="34" charset="0"/>
            </a:endParaRPr>
          </a:p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Offre-leur ______________. (Offr</a:t>
            </a:r>
            <a:r>
              <a:rPr lang="fr-FR" sz="4400" dirty="0" smtClean="0">
                <a:solidFill>
                  <a:srgbClr val="FF0000"/>
                </a:solidFill>
                <a:latin typeface="Hobo Std" panose="020B0803040709020204" pitchFamily="34" charset="0"/>
              </a:rPr>
              <a:t>ez</a:t>
            </a:r>
            <a:r>
              <a:rPr lang="fr-FR" sz="4400" dirty="0" smtClean="0">
                <a:latin typeface="Hobo Std" panose="020B0803040709020204" pitchFamily="34" charset="0"/>
              </a:rPr>
              <a:t>-leur…)</a:t>
            </a:r>
          </a:p>
          <a:p>
            <a:pPr algn="ctr"/>
            <a:endParaRPr lang="fr-FR" sz="4400" dirty="0">
              <a:latin typeface="Hobo Std" panose="020B0803040709020204" pitchFamily="34" charset="0"/>
            </a:endParaRPr>
          </a:p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pourrais lui / leur offrir __________.  </a:t>
            </a:r>
            <a:br>
              <a:rPr lang="fr-FR" sz="4400" dirty="0" smtClean="0">
                <a:latin typeface="Hobo Std" panose="020B0803040709020204" pitchFamily="34" charset="0"/>
              </a:rPr>
            </a:br>
            <a:r>
              <a:rPr lang="fr-FR" sz="4400" dirty="0" smtClean="0">
                <a:latin typeface="Hobo Std" panose="020B0803040709020204" pitchFamily="34" charset="0"/>
              </a:rPr>
              <a:t>(</a:t>
            </a:r>
            <a:r>
              <a:rPr lang="fr-FR" sz="4400" dirty="0" smtClean="0">
                <a:solidFill>
                  <a:srgbClr val="FF0000"/>
                </a:solidFill>
                <a:latin typeface="Hobo Std" panose="020B0803040709020204" pitchFamily="34" charset="0"/>
              </a:rPr>
              <a:t>Vous </a:t>
            </a:r>
            <a:r>
              <a:rPr lang="fr-FR" sz="4400" dirty="0" smtClean="0">
                <a:latin typeface="Hobo Std" panose="020B0803040709020204" pitchFamily="34" charset="0"/>
              </a:rPr>
              <a:t>pourr</a:t>
            </a:r>
            <a:r>
              <a:rPr lang="fr-FR" sz="4400" dirty="0" smtClean="0">
                <a:solidFill>
                  <a:srgbClr val="FF0000"/>
                </a:solidFill>
                <a:latin typeface="Hobo Std" panose="020B0803040709020204" pitchFamily="34" charset="0"/>
              </a:rPr>
              <a:t>iez</a:t>
            </a:r>
            <a:r>
              <a:rPr lang="fr-FR" sz="4400" dirty="0" smtClean="0">
                <a:latin typeface="Hobo Std" panose="020B0803040709020204" pitchFamily="34" charset="0"/>
              </a:rPr>
              <a:t>….)</a:t>
            </a: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-31846" y="2470245"/>
            <a:ext cx="12223846" cy="13648"/>
          </a:xfrm>
          <a:prstGeom prst="line">
            <a:avLst/>
          </a:prstGeom>
          <a:ln w="571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9297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Qu’est-ce que je pourrais offrir à ma mère?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7232" t="29203" r="50395" b="10786"/>
          <a:stretch/>
        </p:blipFill>
        <p:spPr>
          <a:xfrm>
            <a:off x="6093726" y="1751308"/>
            <a:ext cx="2960176" cy="3812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809080"/>
            <a:ext cx="595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Madame, offrez-lui….</a:t>
            </a:r>
            <a:endParaRPr lang="fr-FR" sz="4400" dirty="0"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459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Qu’est-ce que je pourrais offrir à mon père?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-558" r="73277" b="48109"/>
          <a:stretch/>
        </p:blipFill>
        <p:spPr>
          <a:xfrm>
            <a:off x="5770534" y="1627323"/>
            <a:ext cx="2986007" cy="40718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809080"/>
            <a:ext cx="595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Madame, offrez-lui….</a:t>
            </a:r>
            <a:endParaRPr lang="fr-FR" sz="4400" dirty="0"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82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as une idée de cadeau </a:t>
            </a:r>
            <a:r>
              <a:rPr lang="fr-FR" sz="4400" dirty="0" smtClean="0">
                <a:latin typeface="Hobo Std" panose="020B0803040709020204" pitchFamily="34" charset="0"/>
              </a:rPr>
              <a:t>pour </a:t>
            </a:r>
            <a:r>
              <a:rPr lang="fr-FR" sz="4400" dirty="0" smtClean="0">
                <a:latin typeface="Hobo Std" panose="020B0803040709020204" pitchFamily="34" charset="0"/>
              </a:rPr>
              <a:t>mon frère?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096" t="23856"/>
          <a:stretch/>
        </p:blipFill>
        <p:spPr>
          <a:xfrm>
            <a:off x="5162324" y="1937869"/>
            <a:ext cx="3890075" cy="36612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902361"/>
            <a:ext cx="595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Madame, offrez-lui….</a:t>
            </a:r>
            <a:endParaRPr lang="fr-FR" sz="4400" dirty="0"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838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as une idée de cadeau </a:t>
            </a:r>
            <a:r>
              <a:rPr lang="fr-FR" sz="4400" dirty="0" smtClean="0">
                <a:latin typeface="Hobo Std" panose="020B0803040709020204" pitchFamily="34" charset="0"/>
              </a:rPr>
              <a:t>pour </a:t>
            </a:r>
            <a:r>
              <a:rPr lang="fr-FR" sz="4400" dirty="0" smtClean="0">
                <a:latin typeface="Hobo Std" panose="020B0803040709020204" pitchFamily="34" charset="0"/>
              </a:rPr>
              <a:t>ma grand-mère 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7902" r="76525" b="34810"/>
          <a:stretch/>
        </p:blipFill>
        <p:spPr>
          <a:xfrm>
            <a:off x="6543177" y="1751308"/>
            <a:ext cx="2252420" cy="45373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51572"/>
            <a:ext cx="595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Madame, offrez-lui….</a:t>
            </a:r>
            <a:endParaRPr lang="fr-FR" sz="4400" dirty="0"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434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Qu’est-ce que je pourrais offrir à ma tante ? 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5000" b="36621"/>
          <a:stretch/>
        </p:blipFill>
        <p:spPr>
          <a:xfrm>
            <a:off x="5120576" y="1456841"/>
            <a:ext cx="4649167" cy="39985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000149"/>
            <a:ext cx="595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Madame, offrez-lui….</a:t>
            </a:r>
            <a:endParaRPr lang="fr-FR" sz="4400" dirty="0"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794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as une idée de cadeau </a:t>
            </a:r>
            <a:r>
              <a:rPr lang="fr-FR" sz="4400" dirty="0" smtClean="0">
                <a:latin typeface="Hobo Std" panose="020B0803040709020204" pitchFamily="34" charset="0"/>
              </a:rPr>
              <a:t>pour </a:t>
            </a:r>
            <a:r>
              <a:rPr lang="fr-FR" sz="4400" dirty="0" smtClean="0">
                <a:latin typeface="Hobo Std" panose="020B0803040709020204" pitchFamily="34" charset="0"/>
              </a:rPr>
              <a:t>ma meilleure amie, Michelle?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6016" t="16377" r="43730" b="32775"/>
          <a:stretch/>
        </p:blipFill>
        <p:spPr>
          <a:xfrm>
            <a:off x="6093726" y="1937869"/>
            <a:ext cx="2638878" cy="44350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90673" y="2251572"/>
            <a:ext cx="595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Madame, offrez-lui….</a:t>
            </a:r>
            <a:endParaRPr lang="fr-FR" sz="4400" dirty="0"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294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25136" y="1"/>
            <a:ext cx="565353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as une idée de </a:t>
            </a:r>
            <a:r>
              <a:rPr lang="fr-FR" sz="4400" dirty="0" smtClean="0">
                <a:latin typeface="Hobo Std" panose="020B0803040709020204" pitchFamily="34" charset="0"/>
              </a:rPr>
              <a:t>cadeau </a:t>
            </a:r>
            <a:r>
              <a:rPr lang="fr-FR" sz="4400" dirty="0" smtClean="0">
                <a:latin typeface="Hobo Std" panose="020B0803040709020204" pitchFamily="34" charset="0"/>
              </a:rPr>
              <a:t>pour mes collègues?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  <p:pic>
        <p:nvPicPr>
          <p:cNvPr id="1026" name="Picture 2" descr="https://scontent-atl3-1.xx.fbcdn.net/hphotos-xfp1/v/t1.0-9/10544401_10203586916305717_8636186821285193836_n.jpg?oh=64de68234c572e422dd99bf466180265&amp;oe=56B4CAF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857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4919008"/>
            <a:ext cx="68579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Hobo Std" panose="020B0803040709020204" pitchFamily="34" charset="0"/>
              </a:rPr>
              <a:t>Madame, offrez-</a:t>
            </a:r>
            <a:r>
              <a:rPr lang="fr-FR" sz="6000" dirty="0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  <a:latin typeface="Hobo Std" panose="020B0803040709020204" pitchFamily="34" charset="0"/>
              </a:rPr>
              <a:t>leur</a:t>
            </a:r>
            <a:r>
              <a:rPr lang="fr-FR" sz="6000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Hobo Std" panose="020B0803040709020204" pitchFamily="34" charset="0"/>
              </a:rPr>
              <a:t>…</a:t>
            </a:r>
            <a:endParaRPr lang="fr-FR" sz="60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Hobo Std" panose="020B0803040709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424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1" y="491319"/>
            <a:ext cx="11696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Tu as une idée de cadeau </a:t>
            </a:r>
            <a:r>
              <a:rPr lang="fr-FR" sz="4400" dirty="0" smtClean="0">
                <a:latin typeface="Hobo Std" panose="020B0803040709020204" pitchFamily="34" charset="0"/>
              </a:rPr>
              <a:t>pour </a:t>
            </a:r>
            <a:r>
              <a:rPr lang="fr-FR" sz="4400" dirty="0" smtClean="0">
                <a:latin typeface="Hobo Std" panose="020B0803040709020204" pitchFamily="34" charset="0"/>
              </a:rPr>
              <a:t>mes élèves?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0293" y="2636293"/>
            <a:ext cx="4221707" cy="42217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90673" y="2251572"/>
            <a:ext cx="595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Hobo Std" panose="020B0803040709020204" pitchFamily="34" charset="0"/>
              </a:rPr>
              <a:t>Madame, offrez-leur….</a:t>
            </a:r>
            <a:endParaRPr lang="fr-FR" sz="4400" dirty="0">
              <a:latin typeface="Hobo Std" panose="020B0803040709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2181"/>
            <a:ext cx="8620524" cy="157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78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8717</TotalTime>
  <Words>176</Words>
  <Application>Microsoft Office PowerPoint</Application>
  <PresentationFormat>Widescreen</PresentationFormat>
  <Paragraphs>25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Hobo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11</cp:revision>
  <dcterms:created xsi:type="dcterms:W3CDTF">2013-11-22T12:57:38Z</dcterms:created>
  <dcterms:modified xsi:type="dcterms:W3CDTF">2015-11-09T12:27:05Z</dcterms:modified>
</cp:coreProperties>
</file>